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3" r:id="rId5"/>
    <p:sldId id="262" r:id="rId6"/>
    <p:sldId id="264" r:id="rId7"/>
    <p:sldId id="265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46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5D1A-B242-4F37-8C7F-E779730DC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F3B06-8A20-4044-9211-93EF39E52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4B16D-0842-42AE-99A3-6B78E45F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BC8E1-6C93-4151-856E-A42E59F55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E4A39-D3DC-43C6-8556-491E175F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33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293E-89B6-4D70-BFEB-60FA5761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3F3F8-9607-42E1-B7CC-56E7B582B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E5E45-F9C3-4105-96C9-A81229D8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D8A7-1841-4092-9415-58168F7F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355EA-000F-4F1C-A5BF-143CC01D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25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F587C-7A7C-49C5-A785-74D173DB4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5146A-F2AB-4321-95F5-FE5FB2838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28794-4B61-474A-8AFC-49F32EFB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1F1C1-5AD9-4B16-ADA5-089F15FC2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BCA0F-68C9-4E42-B13C-3A2AC6A8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56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A18C-AA45-4125-BBB0-274E62F9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95879-2B9F-42D7-8E4F-9A41E12EF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36864-174C-44DE-92C3-15C5FD9A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2CCBE-BBDD-405E-BD70-6B0A94AF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8C57A-89FF-4912-A27B-32CEB73F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15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CA1A-F218-4949-9813-EB4D9629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F87A5-DA1A-4298-BFB4-A99729FEC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19ED5-8856-46EF-908A-7CD4C2163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899EE-CE9E-4641-B990-8F1D5760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F8454-29BC-46BE-84C7-277E6EA8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623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849F-9E79-4BA2-B432-EE01DB0E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FB23E-65B3-41A3-BB86-2EDF0E8A5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A3E64-7398-41DF-AE7A-D54C0794D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72E47-ACD5-44A2-9B48-1DACB102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73864-53A9-4C66-A2D1-4AB8860B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65882-1FAA-40EB-AF13-F99352A5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16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665A2-7DBC-470B-9DA7-7B4563233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DB787-4FD2-48BB-A379-E925C1CDF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375E-95E4-4E68-AE70-46BCA5742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3AE2E-DF1A-498C-8465-1F75C6218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3D14E-23E3-4286-9483-09E8A256F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CC5A84-8D6F-4851-BB53-8DC1ED81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738ED-2953-4844-AA4E-B4CE1A48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D27066-8188-460B-A6C1-38239D20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D3E2-9D29-4D0D-B791-03547589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8C7AF-F354-4183-BD08-FFAEFDC6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D5D7D-898F-437A-995D-AC5E3864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F507E-E789-42AB-B71B-7C4D9A72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190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1F89C-B979-4D3D-9E39-3BC2BC94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924E-F531-4D20-96FC-4B74561C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35DAE-5A22-43F9-9F0E-B7F31899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81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8D67C-C280-417E-9406-6A5D94EF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33444-4001-4485-A744-2A4B05F30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1E620-FED3-48CF-9E68-4B9306197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DA38F-E7C4-465C-8ACE-B0C1EF69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537C0-4B1A-450D-9FBD-00F56033D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F6C0B-1682-4655-A1CB-1E2DCA30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228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8D2D-7450-490C-ADAF-436679D3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63D97-4954-469D-8A3E-E172D0EA8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01A40-7A61-4388-9D64-2F6E9B73E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588CA-BAC2-4674-8897-DCB411401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41F5-41BE-4155-B24F-81A5F4A9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CBAD9-C5C5-4378-9FA9-C412FDC0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64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FBC5E-B694-4919-A09E-9F745CB5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EE7F5-37CA-4D75-B5AA-DF0F54878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6F758-BC33-45AD-8AC4-164197426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BF97-D076-4328-A6CC-4FCF62D3A5F1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D6F4D-D41E-4B28-BA90-DB3EEDBD6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01002-30A9-403B-B4C0-E020A3BA8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8489D-5985-4EEF-AC19-04912375C9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38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3F6489-4537-4BD6-80F5-81A233660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1161" y="1731673"/>
            <a:ext cx="5448730" cy="986899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  <a:latin typeface="Algerian" panose="04020705040A02060702" pitchFamily="82" charset="0"/>
              </a:rPr>
              <a:t>C# </a:t>
            </a:r>
            <a:endParaRPr lang="en-IN" sz="52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AEDF3-66F1-440D-892C-C2A2B5443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7736" y="3087960"/>
            <a:ext cx="2041971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- Till Day4</a:t>
            </a:r>
            <a:endParaRPr lang="en-IN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37F31E5-D1E1-456D-ADB7-04EED28FC391}"/>
              </a:ext>
            </a:extLst>
          </p:cNvPr>
          <p:cNvSpPr txBox="1"/>
          <p:nvPr/>
        </p:nvSpPr>
        <p:spPr>
          <a:xfrm>
            <a:off x="8819891" y="5402317"/>
            <a:ext cx="275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– Lakshita Garg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594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BACA97-554F-4693-9A34-E135589C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Algerian" panose="04020705040A02060702" pitchFamily="82" charset="0"/>
              </a:rPr>
              <a:t>THANK YOU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176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lowchart: Document 13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92111-C18B-4391-B86C-0FA25135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C# Data Types</a:t>
            </a:r>
            <a:endParaRPr lang="en-IN" sz="3200">
              <a:solidFill>
                <a:srgbClr val="FFFFFF"/>
              </a:solidFill>
            </a:endParaRPr>
          </a:p>
        </p:txBody>
      </p:sp>
      <p:pic>
        <p:nvPicPr>
          <p:cNvPr id="1026" name="Picture 2" descr="Data types in C#">
            <a:extLst>
              <a:ext uri="{FF2B5EF4-FFF2-40B4-BE49-F238E27FC236}">
                <a16:creationId xmlns:a16="http://schemas.microsoft.com/office/drawing/2014/main" id="{FACE42AA-B27E-465E-8FC1-F771CFDFA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3040" y="995680"/>
            <a:ext cx="7843520" cy="50192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9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4977B-F994-4581-A6AD-EA0DA9591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2" t="23755" r="46293" b="28582"/>
          <a:stretch/>
        </p:blipFill>
        <p:spPr>
          <a:xfrm>
            <a:off x="0" y="0"/>
            <a:ext cx="5664769" cy="27221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5B695-F029-480F-8FE6-E3086CECB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3" t="15479" r="41897" b="41916"/>
          <a:stretch/>
        </p:blipFill>
        <p:spPr>
          <a:xfrm>
            <a:off x="6222124" y="1"/>
            <a:ext cx="5969876" cy="32687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7EB29-C7DB-4D4B-BCEB-5D1883534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4" t="16399" r="36983" b="22758"/>
          <a:stretch/>
        </p:blipFill>
        <p:spPr>
          <a:xfrm>
            <a:off x="0" y="3268719"/>
            <a:ext cx="6096000" cy="35892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22F489-E6F4-468D-9E08-13022D6B7346}"/>
              </a:ext>
            </a:extLst>
          </p:cNvPr>
          <p:cNvSpPr txBox="1"/>
          <p:nvPr/>
        </p:nvSpPr>
        <p:spPr>
          <a:xfrm>
            <a:off x="1397876" y="2722179"/>
            <a:ext cx="2438400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If – else example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947F8-C72D-4569-A617-ABD62D4C730E}"/>
              </a:ext>
            </a:extLst>
          </p:cNvPr>
          <p:cNvSpPr txBox="1"/>
          <p:nvPr/>
        </p:nvSpPr>
        <p:spPr>
          <a:xfrm>
            <a:off x="8261131" y="3268719"/>
            <a:ext cx="28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Loop (For) example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80D5A-510C-4B59-A60C-04F22CDBB45B}"/>
              </a:ext>
            </a:extLst>
          </p:cNvPr>
          <p:cNvSpPr txBox="1"/>
          <p:nvPr/>
        </p:nvSpPr>
        <p:spPr>
          <a:xfrm>
            <a:off x="6222125" y="4908331"/>
            <a:ext cx="112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Switch </a:t>
            </a:r>
          </a:p>
          <a:p>
            <a:r>
              <a:rPr lang="en-US" b="1" dirty="0"/>
              <a:t>Case </a:t>
            </a:r>
          </a:p>
          <a:p>
            <a:r>
              <a:rPr lang="en-US" b="1" dirty="0"/>
              <a:t>example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B59284-EB15-4316-BD5E-5AB8885F287F}"/>
              </a:ext>
            </a:extLst>
          </p:cNvPr>
          <p:cNvSpPr txBox="1"/>
          <p:nvPr/>
        </p:nvSpPr>
        <p:spPr>
          <a:xfrm>
            <a:off x="8261131" y="4641492"/>
            <a:ext cx="3697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BASIC OPERATIONS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5047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C366AD-5250-484D-B1B1-62C699559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t="18815" r="46500" b="21482"/>
          <a:stretch/>
        </p:blipFill>
        <p:spPr>
          <a:xfrm>
            <a:off x="0" y="-18471"/>
            <a:ext cx="5839509" cy="30988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CBB4F-D056-42CF-AF68-FE412611C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" t="21482" r="47250" b="24147"/>
          <a:stretch/>
        </p:blipFill>
        <p:spPr>
          <a:xfrm>
            <a:off x="6433774" y="-18471"/>
            <a:ext cx="5758226" cy="33191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DE42E-7A9A-4BD9-9607-976F22648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68" t="21777" r="47479" b="26667"/>
          <a:stretch/>
        </p:blipFill>
        <p:spPr>
          <a:xfrm>
            <a:off x="-1" y="3493652"/>
            <a:ext cx="5839509" cy="33643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E5A628-F151-4120-ABA2-FBB6AF705D63}"/>
              </a:ext>
            </a:extLst>
          </p:cNvPr>
          <p:cNvSpPr txBox="1"/>
          <p:nvPr/>
        </p:nvSpPr>
        <p:spPr>
          <a:xfrm>
            <a:off x="1625600" y="308033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Pass by value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AAC1D-D37E-497B-8013-DC2DF9580FDF}"/>
              </a:ext>
            </a:extLst>
          </p:cNvPr>
          <p:cNvSpPr txBox="1"/>
          <p:nvPr/>
        </p:nvSpPr>
        <p:spPr>
          <a:xfrm>
            <a:off x="8453120" y="3319133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Pass by Reference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CFA15-412B-4CF9-A4C2-99458B58CD60}"/>
              </a:ext>
            </a:extLst>
          </p:cNvPr>
          <p:cNvSpPr txBox="1"/>
          <p:nvPr/>
        </p:nvSpPr>
        <p:spPr>
          <a:xfrm>
            <a:off x="5984240" y="4572000"/>
            <a:ext cx="131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Pass </a:t>
            </a:r>
          </a:p>
          <a:p>
            <a:r>
              <a:rPr lang="en-US" b="1" dirty="0"/>
              <a:t>By </a:t>
            </a:r>
          </a:p>
          <a:p>
            <a:r>
              <a:rPr lang="en-US" b="1" dirty="0"/>
              <a:t>Out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FCD618-E214-4BD0-9385-DF0EE9FE4F2D}"/>
              </a:ext>
            </a:extLst>
          </p:cNvPr>
          <p:cNvSpPr txBox="1"/>
          <p:nvPr/>
        </p:nvSpPr>
        <p:spPr>
          <a:xfrm>
            <a:off x="7620000" y="4400263"/>
            <a:ext cx="4104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METHODS OF PASSING TO FUNCTION 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415121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4167D6-D10F-4A2C-91AB-F248B55F7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1" t="15938" r="41121" b="17854"/>
          <a:stretch/>
        </p:blipFill>
        <p:spPr>
          <a:xfrm>
            <a:off x="1" y="-1"/>
            <a:ext cx="5867400" cy="39116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3EC2D-9706-4380-9049-B13F142F4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6" t="25747" r="43879" b="32414"/>
          <a:stretch/>
        </p:blipFill>
        <p:spPr>
          <a:xfrm>
            <a:off x="5964023" y="0"/>
            <a:ext cx="6227977" cy="36068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F7CB5-98E3-49B1-BAD8-BA75CF410D7A}"/>
              </a:ext>
            </a:extLst>
          </p:cNvPr>
          <p:cNvSpPr txBox="1"/>
          <p:nvPr/>
        </p:nvSpPr>
        <p:spPr>
          <a:xfrm>
            <a:off x="1866900" y="3911600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1D Array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F5975-0429-4B1E-BA44-D1745B28CE2C}"/>
              </a:ext>
            </a:extLst>
          </p:cNvPr>
          <p:cNvSpPr txBox="1"/>
          <p:nvPr/>
        </p:nvSpPr>
        <p:spPr>
          <a:xfrm>
            <a:off x="8724900" y="4021420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2D Array</a:t>
            </a:r>
            <a:endParaRPr lang="en-IN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3B6C25-229F-4162-AA6E-50C25204A4FD}"/>
              </a:ext>
            </a:extLst>
          </p:cNvPr>
          <p:cNvSpPr/>
          <p:nvPr/>
        </p:nvSpPr>
        <p:spPr>
          <a:xfrm>
            <a:off x="3900349" y="4465935"/>
            <a:ext cx="4127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ARRAYS BASIC</a:t>
            </a:r>
          </a:p>
        </p:txBody>
      </p:sp>
    </p:spTree>
    <p:extLst>
      <p:ext uri="{BB962C8B-B14F-4D97-AF65-F5344CB8AC3E}">
        <p14:creationId xmlns:p14="http://schemas.microsoft.com/office/powerpoint/2010/main" val="53955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CE3BE-E37C-4670-97BB-91594005E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8" t="21112" r="36563" b="32037"/>
          <a:stretch/>
        </p:blipFill>
        <p:spPr>
          <a:xfrm>
            <a:off x="0" y="0"/>
            <a:ext cx="6324600" cy="3683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955AE-5718-4ACB-AFFC-681CF7CEA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7" t="18519" r="46458" b="19630"/>
          <a:stretch/>
        </p:blipFill>
        <p:spPr>
          <a:xfrm>
            <a:off x="5486400" y="2625669"/>
            <a:ext cx="6705600" cy="42323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20130-5267-4A0E-BDAD-FE8E2944CCED}"/>
              </a:ext>
            </a:extLst>
          </p:cNvPr>
          <p:cNvSpPr txBox="1"/>
          <p:nvPr/>
        </p:nvSpPr>
        <p:spPr>
          <a:xfrm>
            <a:off x="876300" y="3759200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Jagged Array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74DD0-2E7C-4EE7-BE44-D142B73C9E28}"/>
              </a:ext>
            </a:extLst>
          </p:cNvPr>
          <p:cNvSpPr txBox="1"/>
          <p:nvPr/>
        </p:nvSpPr>
        <p:spPr>
          <a:xfrm>
            <a:off x="8686800" y="2176704"/>
            <a:ext cx="360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Param Array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9389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F8A372-13F0-4690-82A4-6E880C90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6" t="16482" r="52291" b="26852"/>
          <a:stretch/>
        </p:blipFill>
        <p:spPr>
          <a:xfrm>
            <a:off x="988940" y="51975"/>
            <a:ext cx="4282501" cy="3188355"/>
          </a:xfrm>
          <a:prstGeom prst="rect">
            <a:avLst/>
          </a:prstGeom>
        </p:spPr>
      </p:pic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02C8A0-66CE-4C62-928A-6DC70661A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4" t="21481" r="47604" b="26296"/>
          <a:stretch/>
        </p:blipFill>
        <p:spPr>
          <a:xfrm>
            <a:off x="6668643" y="-3058"/>
            <a:ext cx="5135217" cy="3189743"/>
          </a:xfrm>
          <a:prstGeom prst="rect">
            <a:avLst/>
          </a:prstGeom>
        </p:spPr>
      </p:pic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48E08A2-9578-49F4-B823-8E17424F9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t="15741" r="50000" b="21666"/>
          <a:stretch/>
        </p:blipFill>
        <p:spPr>
          <a:xfrm>
            <a:off x="1161760" y="3444891"/>
            <a:ext cx="4282501" cy="3350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D533CA-627D-41F7-BB80-016F89D9CE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3" t="22223" r="47976" b="18518"/>
          <a:stretch/>
        </p:blipFill>
        <p:spPr>
          <a:xfrm>
            <a:off x="6922027" y="3546114"/>
            <a:ext cx="4593553" cy="32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9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663D17-01C5-4394-B7EA-3CD40948B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0" t="24155" r="33100" b="17148"/>
          <a:stretch/>
        </p:blipFill>
        <p:spPr>
          <a:xfrm>
            <a:off x="88429" y="91440"/>
            <a:ext cx="5742532" cy="3135464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7A0396-4FF1-4276-9FF9-55CE6DDC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4" t="18544" r="44396" b="25823"/>
          <a:stretch/>
        </p:blipFill>
        <p:spPr>
          <a:xfrm>
            <a:off x="6543430" y="-6328"/>
            <a:ext cx="5165970" cy="3233232"/>
          </a:xfrm>
          <a:prstGeom prst="rect">
            <a:avLst/>
          </a:prstGeom>
        </p:spPr>
      </p:pic>
      <p:sp>
        <p:nvSpPr>
          <p:cNvPr id="23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6E68BE-2DEA-465D-B10D-D2C879A30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2" t="15938" r="43276" b="22146"/>
          <a:stretch/>
        </p:blipFill>
        <p:spPr>
          <a:xfrm>
            <a:off x="431800" y="3631095"/>
            <a:ext cx="4798913" cy="3215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589D4A-33DB-4638-9168-4BC7C8FFBB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" t="25901" r="42154" b="20613"/>
          <a:stretch/>
        </p:blipFill>
        <p:spPr>
          <a:xfrm>
            <a:off x="6467572" y="3631096"/>
            <a:ext cx="5603289" cy="32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4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7C7BE-8ED3-4E55-BB29-5FC536974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Nullables</a:t>
            </a:r>
            <a:endParaRPr lang="en-IN" sz="3600" dirty="0">
              <a:solidFill>
                <a:srgbClr val="FFFFFF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2CA6EA-84C9-4EFF-866E-C305A612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" t="15400" r="41097" b="25903"/>
          <a:stretch/>
        </p:blipFill>
        <p:spPr>
          <a:xfrm>
            <a:off x="4777316" y="1384438"/>
            <a:ext cx="6780700" cy="408679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1981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54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Office Theme</vt:lpstr>
      <vt:lpstr>C# </vt:lpstr>
      <vt:lpstr>C# 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Nullables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</dc:title>
  <dc:creator>Lakshita Garg</dc:creator>
  <cp:lastModifiedBy>Lakshita Garg</cp:lastModifiedBy>
  <cp:revision>2</cp:revision>
  <dcterms:created xsi:type="dcterms:W3CDTF">2022-03-03T08:30:46Z</dcterms:created>
  <dcterms:modified xsi:type="dcterms:W3CDTF">2022-03-03T13:40:48Z</dcterms:modified>
</cp:coreProperties>
</file>